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9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6A1E74D9-4DF9-4C88-8306-435BF4CC93CF}" type="datetimeFigureOut">
              <a:rPr lang="en-US" smtClean="0"/>
              <a:t>12/15/2015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7AA5F74C-2C70-438B-8FE1-16996ACE258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800088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E74D9-4DF9-4C88-8306-435BF4CC93CF}" type="datetimeFigureOut">
              <a:rPr lang="en-US" smtClean="0"/>
              <a:t>12/15/2015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5F74C-2C70-438B-8FE1-16996ACE25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3334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E74D9-4DF9-4C88-8306-435BF4CC93CF}" type="datetimeFigureOut">
              <a:rPr lang="en-US" smtClean="0"/>
              <a:t>12/15/2015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5F74C-2C70-438B-8FE1-16996ACE25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3182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E74D9-4DF9-4C88-8306-435BF4CC93CF}" type="datetimeFigureOut">
              <a:rPr lang="en-US" smtClean="0"/>
              <a:t>12/15/2015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5F74C-2C70-438B-8FE1-16996ACE25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7452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E74D9-4DF9-4C88-8306-435BF4CC93CF}" type="datetimeFigureOut">
              <a:rPr lang="en-US" smtClean="0"/>
              <a:t>12/15/2015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5F74C-2C70-438B-8FE1-16996ACE258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3486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E74D9-4DF9-4C88-8306-435BF4CC93CF}" type="datetimeFigureOut">
              <a:rPr lang="en-US" smtClean="0"/>
              <a:t>12/15/2015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5F74C-2C70-438B-8FE1-16996ACE25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5710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E74D9-4DF9-4C88-8306-435BF4CC93CF}" type="datetimeFigureOut">
              <a:rPr lang="en-US" smtClean="0"/>
              <a:t>12/15/2015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5F74C-2C70-438B-8FE1-16996ACE25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7429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E74D9-4DF9-4C88-8306-435BF4CC93CF}" type="datetimeFigureOut">
              <a:rPr lang="en-US" smtClean="0"/>
              <a:t>12/15/2015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5F74C-2C70-438B-8FE1-16996ACE25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8753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E74D9-4DF9-4C88-8306-435BF4CC93CF}" type="datetimeFigureOut">
              <a:rPr lang="en-US" smtClean="0"/>
              <a:t>12/15/2015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5F74C-2C70-438B-8FE1-16996ACE25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180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E74D9-4DF9-4C88-8306-435BF4CC93CF}" type="datetimeFigureOut">
              <a:rPr lang="en-US" smtClean="0"/>
              <a:t>12/15/2015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5F74C-2C70-438B-8FE1-16996ACE25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4799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E74D9-4DF9-4C88-8306-435BF4CC93CF}" type="datetimeFigureOut">
              <a:rPr lang="en-US" smtClean="0"/>
              <a:t>12/15/2015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A5F74C-2C70-438B-8FE1-16996ACE25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0223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6A1E74D9-4DF9-4C88-8306-435BF4CC93CF}" type="datetimeFigureOut">
              <a:rPr lang="en-US" smtClean="0"/>
              <a:t>12/15/2015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7AA5F74C-2C70-438B-8FE1-16996ACE25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966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tlassian.com/software/jira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hyperlink" Target="https://www.atlassian.com/software/jira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Software Engineer Modeling and Methods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Group 9: 	Nguyen </a:t>
            </a:r>
            <a:r>
              <a:rPr lang="en-US" dirty="0" err="1" smtClean="0"/>
              <a:t>Trong</a:t>
            </a:r>
            <a:r>
              <a:rPr lang="en-US" dirty="0" smtClean="0"/>
              <a:t> </a:t>
            </a:r>
            <a:r>
              <a:rPr lang="en-US" dirty="0" err="1" smtClean="0"/>
              <a:t>Hieu</a:t>
            </a:r>
            <a:endParaRPr lang="en-US" dirty="0" smtClean="0"/>
          </a:p>
          <a:p>
            <a:r>
              <a:rPr lang="en-US" dirty="0" smtClean="0"/>
              <a:t>		Nguyen Tuan Anh</a:t>
            </a:r>
          </a:p>
          <a:p>
            <a:r>
              <a:rPr lang="en-US" dirty="0" smtClean="0"/>
              <a:t>		Nguyen Van Hong</a:t>
            </a:r>
          </a:p>
          <a:p>
            <a:r>
              <a:rPr lang="en-US" dirty="0" smtClean="0"/>
              <a:t>Lecturer:	Truong Anh Hoang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227630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Software Engineering </a:t>
            </a:r>
            <a:r>
              <a:rPr lang="en-US" b="1" dirty="0" smtClean="0"/>
              <a:t>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just"/>
            <a:r>
              <a:rPr lang="en-US" b="1" dirty="0" smtClean="0"/>
              <a:t>Heuristic methods: </a:t>
            </a:r>
            <a:r>
              <a:rPr lang="en-US" dirty="0" smtClean="0"/>
              <a:t>experience-based software </a:t>
            </a:r>
            <a:r>
              <a:rPr lang="en-US" dirty="0"/>
              <a:t>engineering methods that </a:t>
            </a:r>
            <a:r>
              <a:rPr lang="en-US" dirty="0" smtClean="0"/>
              <a:t>have </a:t>
            </a:r>
            <a:r>
              <a:rPr lang="en-US" dirty="0"/>
              <a:t>been </a:t>
            </a:r>
            <a:r>
              <a:rPr lang="en-US" dirty="0" smtClean="0"/>
              <a:t>and are </a:t>
            </a:r>
            <a:r>
              <a:rPr lang="en-US" dirty="0"/>
              <a:t>fairly widely practiced in the software </a:t>
            </a:r>
            <a:r>
              <a:rPr lang="en-US" dirty="0" smtClean="0"/>
              <a:t>industry</a:t>
            </a:r>
          </a:p>
          <a:p>
            <a:pPr algn="just"/>
            <a:r>
              <a:rPr lang="en-US" b="1" dirty="0" smtClean="0"/>
              <a:t>Formal methods: </a:t>
            </a:r>
            <a:r>
              <a:rPr lang="en-US" dirty="0"/>
              <a:t>software engineering methods used to specify, develop, and verify the software through application of a rigorous mathematically based notation and </a:t>
            </a:r>
            <a:r>
              <a:rPr lang="en-US" dirty="0" smtClean="0"/>
              <a:t>language</a:t>
            </a:r>
          </a:p>
          <a:p>
            <a:pPr algn="just"/>
            <a:r>
              <a:rPr lang="en-US" b="1" dirty="0"/>
              <a:t>Prototyping </a:t>
            </a:r>
            <a:r>
              <a:rPr lang="en-US" b="1" dirty="0" smtClean="0"/>
              <a:t>Methods: </a:t>
            </a:r>
            <a:r>
              <a:rPr lang="en-US" dirty="0"/>
              <a:t>an activity that </a:t>
            </a:r>
            <a:r>
              <a:rPr lang="en-US" dirty="0" smtClean="0"/>
              <a:t>generally creates </a:t>
            </a:r>
            <a:r>
              <a:rPr lang="en-US" dirty="0"/>
              <a:t>incomplete or </a:t>
            </a:r>
            <a:r>
              <a:rPr lang="en-US" dirty="0" smtClean="0"/>
              <a:t>minimally </a:t>
            </a:r>
            <a:r>
              <a:rPr lang="en-US" dirty="0"/>
              <a:t>functional versions of a software </a:t>
            </a:r>
            <a:r>
              <a:rPr lang="en-US" dirty="0" smtClean="0"/>
              <a:t>application, usually </a:t>
            </a:r>
            <a:r>
              <a:rPr lang="en-US" dirty="0"/>
              <a:t>for </a:t>
            </a:r>
            <a:r>
              <a:rPr lang="en-US" dirty="0" smtClean="0"/>
              <a:t>trying </a:t>
            </a:r>
            <a:r>
              <a:rPr lang="en-US" dirty="0"/>
              <a:t>out </a:t>
            </a:r>
            <a:r>
              <a:rPr lang="en-US" dirty="0" smtClean="0"/>
              <a:t>specific </a:t>
            </a:r>
            <a:r>
              <a:rPr lang="en-US" dirty="0"/>
              <a:t>new features, soliciting </a:t>
            </a:r>
            <a:r>
              <a:rPr lang="en-US" dirty="0" smtClean="0"/>
              <a:t>feedback on </a:t>
            </a:r>
            <a:r>
              <a:rPr lang="en-US" dirty="0"/>
              <a:t>software requirements or user interfaces, further exploring software requirements, </a:t>
            </a:r>
            <a:r>
              <a:rPr lang="en-US" dirty="0" smtClean="0"/>
              <a:t>software design</a:t>
            </a:r>
            <a:r>
              <a:rPr lang="en-US" dirty="0"/>
              <a:t>, or implementation options, and/or </a:t>
            </a:r>
            <a:r>
              <a:rPr lang="en-US" dirty="0" smtClean="0"/>
              <a:t>gaining some </a:t>
            </a:r>
            <a:r>
              <a:rPr lang="en-US" dirty="0"/>
              <a:t>other useful insight into </a:t>
            </a:r>
            <a:r>
              <a:rPr lang="en-US" dirty="0" smtClean="0"/>
              <a:t>the software</a:t>
            </a:r>
          </a:p>
          <a:p>
            <a:pPr algn="just"/>
            <a:r>
              <a:rPr lang="en-US" b="1" dirty="0" smtClean="0"/>
              <a:t>Agile methods: </a:t>
            </a:r>
            <a:r>
              <a:rPr lang="en-US" dirty="0" smtClean="0"/>
              <a:t>short, iterative development cycles, self-organizing teams, </a:t>
            </a:r>
            <a:br>
              <a:rPr lang="en-US" dirty="0" smtClean="0"/>
            </a:br>
            <a:r>
              <a:rPr lang="en-US" dirty="0" smtClean="0"/>
              <a:t>simpler designs, code refactoring, test-driven development, frequent customer involvement, and an emphasis on creating a demonstrable working product with each development cycle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235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Heuristic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Are </a:t>
            </a:r>
            <a:r>
              <a:rPr lang="en-US" dirty="0"/>
              <a:t>those </a:t>
            </a:r>
            <a:r>
              <a:rPr lang="en-US" dirty="0" smtClean="0"/>
              <a:t>experience-based software </a:t>
            </a:r>
            <a:r>
              <a:rPr lang="en-US" dirty="0"/>
              <a:t>engineering methods that have been </a:t>
            </a:r>
            <a:r>
              <a:rPr lang="en-US" dirty="0" smtClean="0"/>
              <a:t>and are </a:t>
            </a:r>
            <a:r>
              <a:rPr lang="en-US" dirty="0"/>
              <a:t>fairly widely practiced in the software </a:t>
            </a:r>
            <a:r>
              <a:rPr lang="en-US" dirty="0" smtClean="0"/>
              <a:t>industry</a:t>
            </a:r>
          </a:p>
          <a:p>
            <a:r>
              <a:rPr lang="en-US" dirty="0" smtClean="0"/>
              <a:t>Contains 3 broad discussion categories:</a:t>
            </a:r>
          </a:p>
          <a:p>
            <a:pPr marL="617220" lvl="1" indent="-342900">
              <a:buFont typeface="+mj-lt"/>
              <a:buAutoNum type="arabicPeriod"/>
            </a:pPr>
            <a:r>
              <a:rPr lang="en-US" dirty="0" smtClean="0"/>
              <a:t>Structured Analysis and Design Methods:</a:t>
            </a:r>
          </a:p>
          <a:p>
            <a:pPr marL="617220" lvl="1" indent="-342900">
              <a:buFont typeface="+mj-lt"/>
              <a:buAutoNum type="arabicPeriod"/>
            </a:pPr>
            <a:r>
              <a:rPr lang="en-US" dirty="0" smtClean="0"/>
              <a:t>Data Modeling Methods</a:t>
            </a:r>
          </a:p>
          <a:p>
            <a:pPr marL="617220" lvl="1" indent="-342900">
              <a:buFont typeface="+mj-lt"/>
              <a:buAutoNum type="arabicPeriod"/>
            </a:pPr>
            <a:r>
              <a:rPr lang="en-US" dirty="0" smtClean="0"/>
              <a:t>Object-oriented Analysis and Design Methods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89756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Formal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Are </a:t>
            </a:r>
            <a:r>
              <a:rPr lang="en-US" dirty="0"/>
              <a:t>software engineering methods used to specify, develop, and verify the software through application of a rigorous mathematically based notation and </a:t>
            </a:r>
            <a:r>
              <a:rPr lang="en-US" dirty="0" smtClean="0"/>
              <a:t>language.</a:t>
            </a:r>
          </a:p>
          <a:p>
            <a:r>
              <a:rPr lang="en-US" dirty="0" smtClean="0"/>
              <a:t>Use :</a:t>
            </a:r>
          </a:p>
          <a:p>
            <a:pPr marL="617220" lvl="1" indent="-342900">
              <a:buFont typeface="+mj-lt"/>
              <a:buAutoNum type="arabicPeriod"/>
            </a:pPr>
            <a:r>
              <a:rPr lang="en-US" dirty="0" smtClean="0"/>
              <a:t>Specification languages:</a:t>
            </a:r>
          </a:p>
          <a:p>
            <a:pPr marL="617220" lvl="1" indent="-342900">
              <a:buFont typeface="+mj-lt"/>
              <a:buAutoNum type="arabicPeriod"/>
            </a:pPr>
            <a:r>
              <a:rPr lang="en-US" dirty="0" smtClean="0"/>
              <a:t>Program refinement and derivation</a:t>
            </a:r>
          </a:p>
          <a:p>
            <a:pPr marL="617220" lvl="1" indent="-342900">
              <a:buFont typeface="+mj-lt"/>
              <a:buAutoNum type="arabicPeriod"/>
            </a:pPr>
            <a:r>
              <a:rPr lang="en-US" dirty="0" smtClean="0"/>
              <a:t>Formal Verification</a:t>
            </a:r>
          </a:p>
          <a:p>
            <a:pPr marL="617220" lvl="1" indent="-342900">
              <a:buFont typeface="+mj-lt"/>
              <a:buAutoNum type="arabicPeriod"/>
            </a:pPr>
            <a:r>
              <a:rPr lang="en-US" dirty="0" smtClean="0"/>
              <a:t>Logical Inference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85852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Prototyping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Is </a:t>
            </a:r>
            <a:r>
              <a:rPr lang="en-US" dirty="0"/>
              <a:t>an activity that </a:t>
            </a:r>
            <a:r>
              <a:rPr lang="en-US" dirty="0" smtClean="0"/>
              <a:t>generally creates </a:t>
            </a:r>
            <a:r>
              <a:rPr lang="en-US" dirty="0"/>
              <a:t>incomplete or minimally functional versions of a software </a:t>
            </a:r>
            <a:r>
              <a:rPr lang="en-US" dirty="0" smtClean="0"/>
              <a:t>application, usually for trying out specific new features, soliciting feedback on software requirements, etc.</a:t>
            </a:r>
          </a:p>
          <a:p>
            <a:r>
              <a:rPr lang="en-US" dirty="0" smtClean="0"/>
              <a:t>Prototyped product does not become the final software product without extensive development rework and refactoring</a:t>
            </a:r>
          </a:p>
          <a:p>
            <a:r>
              <a:rPr lang="en-US" dirty="0" smtClean="0"/>
              <a:t>Concern:</a:t>
            </a:r>
          </a:p>
          <a:p>
            <a:pPr marL="617220" lvl="1" indent="-342900">
              <a:buFont typeface="+mj-lt"/>
              <a:buAutoNum type="arabicPeriod"/>
            </a:pPr>
            <a:r>
              <a:rPr lang="en-US" dirty="0" smtClean="0"/>
              <a:t>Prototyping style:</a:t>
            </a:r>
          </a:p>
          <a:p>
            <a:pPr marL="617220" lvl="1" indent="-342900">
              <a:buFont typeface="+mj-lt"/>
              <a:buAutoNum type="arabicPeriod"/>
            </a:pPr>
            <a:r>
              <a:rPr lang="en-US" dirty="0" smtClean="0"/>
              <a:t>Prototyping target:</a:t>
            </a:r>
          </a:p>
          <a:p>
            <a:pPr marL="617220" lvl="1" indent="-342900">
              <a:buFont typeface="+mj-lt"/>
              <a:buAutoNum type="arabicPeriod"/>
            </a:pPr>
            <a:r>
              <a:rPr lang="en-US" dirty="0" smtClean="0"/>
              <a:t>Prototyping Evaluation Techniques: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87850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Agile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lightweight methods in that they are characterized by short, </a:t>
            </a:r>
            <a:r>
              <a:rPr lang="en-US" dirty="0" smtClean="0"/>
              <a:t>iterative development </a:t>
            </a:r>
            <a:r>
              <a:rPr lang="en-US" dirty="0"/>
              <a:t>cycles, self-organizing </a:t>
            </a:r>
            <a:r>
              <a:rPr lang="en-US" dirty="0" smtClean="0"/>
              <a:t>teams, simpler </a:t>
            </a:r>
            <a:r>
              <a:rPr lang="en-US" dirty="0"/>
              <a:t>designs, code refactoring, </a:t>
            </a:r>
            <a:r>
              <a:rPr lang="en-US" dirty="0" smtClean="0"/>
              <a:t>test-driven development</a:t>
            </a:r>
            <a:r>
              <a:rPr lang="en-US" dirty="0"/>
              <a:t>, frequent customer involvement, </a:t>
            </a:r>
            <a:r>
              <a:rPr lang="en-US" dirty="0" smtClean="0"/>
              <a:t>and an </a:t>
            </a:r>
            <a:r>
              <a:rPr lang="en-US" dirty="0"/>
              <a:t>emphasis on creating a demonstrable </a:t>
            </a:r>
            <a:r>
              <a:rPr lang="en-US" dirty="0" smtClean="0"/>
              <a:t>working product </a:t>
            </a:r>
            <a:r>
              <a:rPr lang="en-US" dirty="0"/>
              <a:t>with each development </a:t>
            </a:r>
            <a:r>
              <a:rPr lang="en-US" dirty="0" smtClean="0"/>
              <a:t>cycle</a:t>
            </a:r>
          </a:p>
          <a:p>
            <a:r>
              <a:rPr lang="en-US" dirty="0" smtClean="0"/>
              <a:t>Popular methods:</a:t>
            </a:r>
          </a:p>
          <a:p>
            <a:pPr marL="617220" lvl="1" indent="-342900">
              <a:buFont typeface="+mj-lt"/>
              <a:buAutoNum type="arabicPeriod"/>
            </a:pPr>
            <a:r>
              <a:rPr lang="en-US" dirty="0" smtClean="0"/>
              <a:t>Rapid software development (RAD)</a:t>
            </a:r>
          </a:p>
          <a:p>
            <a:pPr marL="617220" lvl="1" indent="-342900">
              <a:buFont typeface="+mj-lt"/>
              <a:buAutoNum type="arabicPeriod"/>
            </a:pPr>
            <a:r>
              <a:rPr lang="en-US" dirty="0" err="1" smtClean="0"/>
              <a:t>eXtreme</a:t>
            </a:r>
            <a:r>
              <a:rPr lang="en-US" dirty="0" smtClean="0"/>
              <a:t> Programming (XP)</a:t>
            </a:r>
          </a:p>
          <a:p>
            <a:pPr marL="617220" lvl="1" indent="-342900">
              <a:buFont typeface="+mj-lt"/>
              <a:buAutoNum type="arabicPeriod"/>
            </a:pPr>
            <a:r>
              <a:rPr lang="en-US" dirty="0" smtClean="0"/>
              <a:t>Scrum</a:t>
            </a:r>
          </a:p>
          <a:p>
            <a:pPr marL="617220" lvl="1" indent="-342900">
              <a:buFont typeface="+mj-lt"/>
              <a:buAutoNum type="arabicPeriod"/>
            </a:pPr>
            <a:r>
              <a:rPr lang="en-US" dirty="0" smtClean="0"/>
              <a:t>Feature-Driven Development (FDD)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61409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JIRA: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www.atlassian.com/software/jira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7913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JIRA: </a:t>
            </a:r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www.atlassian.com/software/jira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Meet JIRA Softwar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964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26</TotalTime>
  <Words>342</Words>
  <Application>Microsoft Office PowerPoint</Application>
  <PresentationFormat>Widescreen</PresentationFormat>
  <Paragraphs>41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Century Schoolbook</vt:lpstr>
      <vt:lpstr>Wingdings 2</vt:lpstr>
      <vt:lpstr>View</vt:lpstr>
      <vt:lpstr>Software Engineer Modeling and Methods</vt:lpstr>
      <vt:lpstr>Software Engineering Methods</vt:lpstr>
      <vt:lpstr>Heuristic methods</vt:lpstr>
      <vt:lpstr>Formal methods</vt:lpstr>
      <vt:lpstr>Prototyping Methods</vt:lpstr>
      <vt:lpstr>Agile methods</vt:lpstr>
      <vt:lpstr>Examples</vt:lpstr>
      <vt:lpstr>Examples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Gemini</dc:creator>
  <cp:lastModifiedBy>Gemini</cp:lastModifiedBy>
  <cp:revision>4</cp:revision>
  <dcterms:created xsi:type="dcterms:W3CDTF">2015-12-15T16:48:36Z</dcterms:created>
  <dcterms:modified xsi:type="dcterms:W3CDTF">2015-12-15T17:15:20Z</dcterms:modified>
</cp:coreProperties>
</file>

<file path=docProps/thumbnail.jpeg>
</file>